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7" r:id="rId5"/>
    <p:sldId id="258" r:id="rId6"/>
    <p:sldId id="259" r:id="rId7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06EA5-5263-43A4-916A-C52A522EE87F}" type="datetimeFigureOut">
              <a:rPr kumimoji="1" lang="ja-JP" altLang="en-US" smtClean="0"/>
              <a:pPr/>
              <a:t>2023/7/6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99940-94A3-4EDA-9227-2B99E00D7C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 rot="5400000" flipH="1">
            <a:off x="5575189" y="2761400"/>
            <a:ext cx="385111" cy="100022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 rot="19066755">
            <a:off x="1461556" y="2447061"/>
            <a:ext cx="385111" cy="100022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 rot="16200000">
            <a:off x="2287272" y="2761401"/>
            <a:ext cx="385111" cy="100022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496" y="179348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＜コミュニケーションワーク①＞</a:t>
            </a:r>
          </a:p>
        </p:txBody>
      </p:sp>
      <p:sp>
        <p:nvSpPr>
          <p:cNvPr id="3" name="台形 2"/>
          <p:cNvSpPr/>
          <p:nvPr/>
        </p:nvSpPr>
        <p:spPr>
          <a:xfrm flipV="1">
            <a:off x="2680638" y="2492014"/>
            <a:ext cx="2808312" cy="2088232"/>
          </a:xfrm>
          <a:prstGeom prst="trapezoid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379396" y="4581128"/>
            <a:ext cx="385111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443750" y="4581128"/>
            <a:ext cx="385111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147245" y="6093296"/>
            <a:ext cx="776683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3229006" y="6381328"/>
            <a:ext cx="259730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3635896" y="6381328"/>
            <a:ext cx="259730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215190" y="6095061"/>
            <a:ext cx="776683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4296951" y="6383093"/>
            <a:ext cx="259730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4703841" y="6383093"/>
            <a:ext cx="259730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1763688" y="3068959"/>
            <a:ext cx="369093" cy="38511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 flipH="1">
            <a:off x="6075302" y="3283582"/>
            <a:ext cx="385111" cy="100022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 flipH="1">
            <a:off x="6083312" y="3061824"/>
            <a:ext cx="369093" cy="38511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スマイル 30"/>
          <p:cNvSpPr/>
          <p:nvPr/>
        </p:nvSpPr>
        <p:spPr>
          <a:xfrm>
            <a:off x="3445443" y="1350803"/>
            <a:ext cx="1317009" cy="1152128"/>
          </a:xfrm>
          <a:prstGeom prst="smileyFac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二等辺三角形 31"/>
          <p:cNvSpPr/>
          <p:nvPr/>
        </p:nvSpPr>
        <p:spPr>
          <a:xfrm>
            <a:off x="3259829" y="1062771"/>
            <a:ext cx="1732044" cy="504056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レーム (半分) 32"/>
          <p:cNvSpPr/>
          <p:nvPr/>
        </p:nvSpPr>
        <p:spPr>
          <a:xfrm rot="13461139">
            <a:off x="3516399" y="2496747"/>
            <a:ext cx="1214774" cy="1201905"/>
          </a:xfrm>
          <a:prstGeom prst="halfFrame">
            <a:avLst>
              <a:gd name="adj1" fmla="val 18825"/>
              <a:gd name="adj2" fmla="val 1914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5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85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円/楕円 37"/>
          <p:cNvSpPr/>
          <p:nvPr/>
        </p:nvSpPr>
        <p:spPr>
          <a:xfrm>
            <a:off x="5507246" y="4691057"/>
            <a:ext cx="648072" cy="68407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6623799" y="3559533"/>
            <a:ext cx="648072" cy="68407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496" y="179348"/>
            <a:ext cx="3094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＜コミュニケーションワーク②＞</a:t>
            </a:r>
          </a:p>
        </p:txBody>
      </p:sp>
      <p:sp>
        <p:nvSpPr>
          <p:cNvPr id="2" name="二等辺三角形 1"/>
          <p:cNvSpPr/>
          <p:nvPr/>
        </p:nvSpPr>
        <p:spPr>
          <a:xfrm rot="5400000">
            <a:off x="683568" y="1412776"/>
            <a:ext cx="360040" cy="108012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二等辺三角形 16"/>
          <p:cNvSpPr/>
          <p:nvPr/>
        </p:nvSpPr>
        <p:spPr>
          <a:xfrm rot="5400000">
            <a:off x="683568" y="1772816"/>
            <a:ext cx="360040" cy="108012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/>
          <p:cNvSpPr/>
          <p:nvPr/>
        </p:nvSpPr>
        <p:spPr>
          <a:xfrm rot="5400000">
            <a:off x="683568" y="2132856"/>
            <a:ext cx="360040" cy="108012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二等辺三角形 21"/>
          <p:cNvSpPr/>
          <p:nvPr/>
        </p:nvSpPr>
        <p:spPr>
          <a:xfrm rot="5400000">
            <a:off x="683568" y="2492896"/>
            <a:ext cx="360040" cy="108012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二等辺三角形 22"/>
          <p:cNvSpPr/>
          <p:nvPr/>
        </p:nvSpPr>
        <p:spPr>
          <a:xfrm rot="5400000">
            <a:off x="1331640" y="3933056"/>
            <a:ext cx="360040" cy="108012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二等辺三角形 23"/>
          <p:cNvSpPr/>
          <p:nvPr/>
        </p:nvSpPr>
        <p:spPr>
          <a:xfrm rot="5400000">
            <a:off x="1331640" y="4293096"/>
            <a:ext cx="360040" cy="108012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二等辺三角形 24"/>
          <p:cNvSpPr/>
          <p:nvPr/>
        </p:nvSpPr>
        <p:spPr>
          <a:xfrm rot="5400000">
            <a:off x="1331640" y="4653136"/>
            <a:ext cx="360040" cy="108012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/>
          <p:cNvSpPr/>
          <p:nvPr/>
        </p:nvSpPr>
        <p:spPr>
          <a:xfrm rot="5400000">
            <a:off x="1331640" y="5013176"/>
            <a:ext cx="360040" cy="1080120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611560" y="2420888"/>
            <a:ext cx="3528392" cy="144016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139952" y="2420888"/>
            <a:ext cx="1800200" cy="144016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59374" y="4689140"/>
            <a:ext cx="648072" cy="68407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6804248" y="4131078"/>
            <a:ext cx="720080" cy="68407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6084168" y="3240621"/>
            <a:ext cx="648072" cy="68407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6084168" y="4869160"/>
            <a:ext cx="648072" cy="68407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/>
          <p:nvPr/>
        </p:nvSpPr>
        <p:spPr>
          <a:xfrm>
            <a:off x="5285850" y="4064166"/>
            <a:ext cx="648072" cy="68407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5580112" y="3645024"/>
            <a:ext cx="1656184" cy="1656184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5" name="直線コネクタ 54"/>
          <p:cNvCxnSpPr>
            <a:stCxn id="28" idx="1"/>
            <a:endCxn id="28" idx="5"/>
          </p:cNvCxnSpPr>
          <p:nvPr/>
        </p:nvCxnSpPr>
        <p:spPr>
          <a:xfrm>
            <a:off x="5822655" y="3887567"/>
            <a:ext cx="1171098" cy="11710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>
            <a:stCxn id="28" idx="3"/>
            <a:endCxn id="28" idx="7"/>
          </p:cNvCxnSpPr>
          <p:nvPr/>
        </p:nvCxnSpPr>
        <p:spPr>
          <a:xfrm flipV="1">
            <a:off x="5822655" y="3887567"/>
            <a:ext cx="1171098" cy="1171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>
            <a:stCxn id="28" idx="0"/>
          </p:cNvCxnSpPr>
          <p:nvPr/>
        </p:nvCxnSpPr>
        <p:spPr>
          <a:xfrm>
            <a:off x="6408204" y="3645024"/>
            <a:ext cx="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>
            <a:stCxn id="28" idx="2"/>
          </p:cNvCxnSpPr>
          <p:nvPr/>
        </p:nvCxnSpPr>
        <p:spPr>
          <a:xfrm>
            <a:off x="5580112" y="4473116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2375327" y="3140968"/>
            <a:ext cx="1800200" cy="144016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グループ化 66"/>
          <p:cNvGrpSpPr/>
          <p:nvPr/>
        </p:nvGrpSpPr>
        <p:grpSpPr>
          <a:xfrm rot="13311123">
            <a:off x="3491021" y="4374104"/>
            <a:ext cx="1440160" cy="558062"/>
            <a:chOff x="2666336" y="4808107"/>
            <a:chExt cx="1440160" cy="558062"/>
          </a:xfrm>
        </p:grpSpPr>
        <p:sp>
          <p:nvSpPr>
            <p:cNvPr id="63" name="円/楕円 62"/>
            <p:cNvSpPr/>
            <p:nvPr/>
          </p:nvSpPr>
          <p:spPr>
            <a:xfrm>
              <a:off x="2666336" y="4808107"/>
              <a:ext cx="1440160" cy="5580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5" name="直線コネクタ 64"/>
            <p:cNvCxnSpPr/>
            <p:nvPr/>
          </p:nvCxnSpPr>
          <p:spPr>
            <a:xfrm>
              <a:off x="2666336" y="5087138"/>
              <a:ext cx="14401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直線コネクタ 68"/>
          <p:cNvCxnSpPr/>
          <p:nvPr/>
        </p:nvCxnSpPr>
        <p:spPr>
          <a:xfrm flipV="1">
            <a:off x="4572000" y="1972944"/>
            <a:ext cx="103788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グループ化 69"/>
          <p:cNvGrpSpPr/>
          <p:nvPr/>
        </p:nvGrpSpPr>
        <p:grpSpPr>
          <a:xfrm rot="19395011">
            <a:off x="4944205" y="1667395"/>
            <a:ext cx="1440160" cy="558062"/>
            <a:chOff x="2666336" y="4808107"/>
            <a:chExt cx="1440160" cy="558062"/>
          </a:xfrm>
        </p:grpSpPr>
        <p:sp>
          <p:nvSpPr>
            <p:cNvPr id="71" name="円/楕円 70"/>
            <p:cNvSpPr/>
            <p:nvPr/>
          </p:nvSpPr>
          <p:spPr>
            <a:xfrm>
              <a:off x="2666336" y="4808107"/>
              <a:ext cx="1440160" cy="5580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コネクタ 71"/>
            <p:cNvCxnSpPr/>
            <p:nvPr/>
          </p:nvCxnSpPr>
          <p:spPr>
            <a:xfrm>
              <a:off x="2666336" y="5087138"/>
              <a:ext cx="14401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5496" y="179348"/>
            <a:ext cx="3111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＜コミュニケーションワーク③＞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0" y="5733256"/>
            <a:ext cx="2555776" cy="11247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>
            <a:stCxn id="2" idx="3"/>
          </p:cNvCxnSpPr>
          <p:nvPr/>
        </p:nvCxnSpPr>
        <p:spPr>
          <a:xfrm>
            <a:off x="2555776" y="6295628"/>
            <a:ext cx="6588224" cy="1369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台形 8"/>
          <p:cNvSpPr/>
          <p:nvPr/>
        </p:nvSpPr>
        <p:spPr>
          <a:xfrm flipV="1">
            <a:off x="6156176" y="5589240"/>
            <a:ext cx="2520280" cy="706388"/>
          </a:xfrm>
          <a:prstGeom prst="trapezoid">
            <a:avLst>
              <a:gd name="adj" fmla="val 53501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408204" y="5085184"/>
            <a:ext cx="144016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スマイル 11"/>
          <p:cNvSpPr/>
          <p:nvPr/>
        </p:nvSpPr>
        <p:spPr>
          <a:xfrm>
            <a:off x="6523387" y="5140426"/>
            <a:ext cx="360040" cy="396044"/>
          </a:xfrm>
          <a:prstGeom prst="smileyFac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588224" y="4293096"/>
            <a:ext cx="10801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台形 14"/>
          <p:cNvSpPr/>
          <p:nvPr/>
        </p:nvSpPr>
        <p:spPr>
          <a:xfrm>
            <a:off x="1403648" y="1844824"/>
            <a:ext cx="648072" cy="3888432"/>
          </a:xfrm>
          <a:prstGeom prst="trapezoid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月 18"/>
          <p:cNvSpPr/>
          <p:nvPr/>
        </p:nvSpPr>
        <p:spPr>
          <a:xfrm rot="3228085" flipH="1">
            <a:off x="8075105" y="616423"/>
            <a:ext cx="684076" cy="1080120"/>
          </a:xfrm>
          <a:prstGeom prst="moon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星 5 20"/>
          <p:cNvSpPr/>
          <p:nvPr/>
        </p:nvSpPr>
        <p:spPr>
          <a:xfrm>
            <a:off x="5669868" y="368660"/>
            <a:ext cx="360040" cy="360040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星 5 50"/>
          <p:cNvSpPr/>
          <p:nvPr/>
        </p:nvSpPr>
        <p:spPr>
          <a:xfrm>
            <a:off x="6343367" y="1448780"/>
            <a:ext cx="360040" cy="360040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星 5 51"/>
          <p:cNvSpPr/>
          <p:nvPr/>
        </p:nvSpPr>
        <p:spPr>
          <a:xfrm>
            <a:off x="7668344" y="201475"/>
            <a:ext cx="360040" cy="360040"/>
          </a:xfrm>
          <a:prstGeom prst="star5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403648" y="1065010"/>
            <a:ext cx="648072" cy="64807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290709" y="1433434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2339752" y="1065011"/>
            <a:ext cx="931902" cy="347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2351668" y="1808820"/>
            <a:ext cx="931902" cy="347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H="1" flipV="1">
            <a:off x="173851" y="1065010"/>
            <a:ext cx="931902" cy="347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H="1">
            <a:off x="185767" y="1808819"/>
            <a:ext cx="931902" cy="347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ひし形 53"/>
          <p:cNvSpPr/>
          <p:nvPr/>
        </p:nvSpPr>
        <p:spPr>
          <a:xfrm>
            <a:off x="1331640" y="1535133"/>
            <a:ext cx="216024" cy="252027"/>
          </a:xfrm>
          <a:prstGeom prst="diamond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ひし形 63"/>
          <p:cNvSpPr/>
          <p:nvPr/>
        </p:nvSpPr>
        <p:spPr>
          <a:xfrm>
            <a:off x="1614882" y="1535133"/>
            <a:ext cx="216024" cy="252027"/>
          </a:xfrm>
          <a:prstGeom prst="diamond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ひし形 64"/>
          <p:cNvSpPr/>
          <p:nvPr/>
        </p:nvSpPr>
        <p:spPr>
          <a:xfrm>
            <a:off x="1898124" y="1535133"/>
            <a:ext cx="216024" cy="252027"/>
          </a:xfrm>
          <a:prstGeom prst="diamond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右矢印 54"/>
          <p:cNvSpPr/>
          <p:nvPr/>
        </p:nvSpPr>
        <p:spPr>
          <a:xfrm>
            <a:off x="6876256" y="5805264"/>
            <a:ext cx="1296144" cy="288032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直角三角形 55"/>
          <p:cNvSpPr/>
          <p:nvPr/>
        </p:nvSpPr>
        <p:spPr>
          <a:xfrm>
            <a:off x="0" y="5733256"/>
            <a:ext cx="2555776" cy="112474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スマイル 65"/>
          <p:cNvSpPr/>
          <p:nvPr/>
        </p:nvSpPr>
        <p:spPr>
          <a:xfrm>
            <a:off x="7380312" y="5157192"/>
            <a:ext cx="360040" cy="396044"/>
          </a:xfrm>
          <a:prstGeom prst="smileyFac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ハート 66"/>
          <p:cNvSpPr/>
          <p:nvPr/>
        </p:nvSpPr>
        <p:spPr>
          <a:xfrm>
            <a:off x="6969851" y="5219280"/>
            <a:ext cx="324036" cy="304798"/>
          </a:xfrm>
          <a:prstGeom prst="hear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12</Words>
  <Application>Microsoft Office PowerPoint</Application>
  <PresentationFormat>画面に合わせる (4:3)</PresentationFormat>
  <Paragraphs>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HGP創英角ｺﾞｼｯｸUB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岸守明彦</dc:creator>
  <cp:lastModifiedBy>岸守 明彦</cp:lastModifiedBy>
  <cp:revision>22</cp:revision>
  <cp:lastPrinted>2015-06-10T22:11:27Z</cp:lastPrinted>
  <dcterms:created xsi:type="dcterms:W3CDTF">2012-08-14T07:17:16Z</dcterms:created>
  <dcterms:modified xsi:type="dcterms:W3CDTF">2023-07-06T11:16:23Z</dcterms:modified>
</cp:coreProperties>
</file>